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tman, Micheline (CNTR)" initials="GM(" lastIdx="2" clrIdx="0">
    <p:extLst>
      <p:ext uri="{19B8F6BF-5375-455C-9EA6-DF929625EA0E}">
        <p15:presenceInfo xmlns:p15="http://schemas.microsoft.com/office/powerpoint/2012/main" userId="S::n101343@icf.com::db8883a6-51ad-43f0-bda9-7d5439b0837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19"/>
    <p:restoredTop sz="96301"/>
  </p:normalViewPr>
  <p:slideViewPr>
    <p:cSldViewPr snapToGrid="0" snapToObjects="1">
      <p:cViewPr varScale="1">
        <p:scale>
          <a:sx n="116" d="100"/>
          <a:sy n="116" d="100"/>
        </p:scale>
        <p:origin x="184" y="8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tableStyles" Target="tableStyles.xml"/><Relationship Id="rId10" Type="http://schemas.openxmlformats.org/officeDocument/2006/relationships/font" Target="fonts/font4.fntdata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372589" y="2823024"/>
            <a:ext cx="1862247" cy="1862247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0AC19645-42CE-8F4A-9FD5-D4CFB92D9E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6362191" y="3299675"/>
            <a:ext cx="1745149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Pieteikumu</a:t>
            </a:r>
            <a:endParaRPr lang="en-GB"/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D3226D1-6FAF-AD46-9640-FFB6B16499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6344371" y="3598016"/>
            <a:ext cx="1914447" cy="283126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var iesniegt </a:t>
            </a:r>
            <a:endParaRPr lang="en-GB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</a:rPr>
              <a:t>© Eiropas Savienība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23325" y="784850"/>
            <a:ext cx="4752271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33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lv-LV"/>
              <a:t>Meklē ceļabiedrus? </a:t>
            </a:r>
            <a:br>
              <a:rPr lang="lv-LV"/>
            </a:br>
            <a:r>
              <a:rPr lang="lv-LV"/>
              <a:t>Te tie ir!</a:t>
            </a:r>
            <a:endParaRPr lang="fr-FR"/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7584A6D-7197-A3FB-AAAD-9779752574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EA55F29-4520-2447-EB6B-7F3BDC356767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</a:rPr>
              <a:t>Eiropas Savienība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</a:endParaRPr>
          </a:p>
        </p:txBody>
      </p:sp>
      <p:sp>
        <p:nvSpPr>
          <p:cNvPr id="18" name="Espace réservé du texte 8">
            <a:extLst>
              <a:ext uri="{FF2B5EF4-FFF2-40B4-BE49-F238E27FC236}">
                <a16:creationId xmlns:a16="http://schemas.microsoft.com/office/drawing/2014/main" id="{59DEE5D1-E291-479B-F762-E6C91853F5F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 rot="20832864">
            <a:off x="6433673" y="3883054"/>
            <a:ext cx="1864325" cy="283126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lv-LV"/>
              <a:t>no 2. aprīļa</a:t>
            </a:r>
            <a:endParaRPr lang="en-GB"/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A08D5EC2-FE1A-6084-F2F2-8E04C50D67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1598" r="-2258"/>
          <a:stretch/>
        </p:blipFill>
        <p:spPr>
          <a:xfrm>
            <a:off x="167833" y="3977367"/>
            <a:ext cx="1307939" cy="996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A49A8512-56CF-A855-8B4A-27F4896F992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0EF2958-DE84-C8AD-7A49-0625B96037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DAEE484-4BCC-F689-CB10-0BB03168EFD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18C0AF49-F9F9-F363-EFA3-758A76E98D7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 rot="20832864">
            <a:off x="6293084" y="3875158"/>
            <a:ext cx="2215095" cy="283126"/>
          </a:xfrm>
        </p:spPr>
        <p:txBody>
          <a:bodyPr/>
          <a:lstStyle/>
          <a:p>
            <a:r>
              <a:rPr lang="fr-FR" dirty="0"/>
              <a:t>NO </a:t>
            </a:r>
            <a:r>
              <a:rPr lang="en-BE" dirty="0"/>
              <a:t>30. oktobrī </a:t>
            </a:r>
            <a:endParaRPr lang="fr-F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9606D4-36D9-06E6-37F8-F68CCD46BF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0665" y="4114254"/>
            <a:ext cx="877876" cy="877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6FA25CD-6399-4F5A-B2A7-22F2287EE2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11690</TotalTime>
  <Words>4</Words>
  <Application>Microsoft Macintosh PowerPoint</Application>
  <PresentationFormat>On-screen Show (16:9)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</vt:lpstr>
      <vt:lpstr>Arial</vt:lpstr>
      <vt:lpstr>Roboto</vt:lpstr>
      <vt:lpstr>Calibri</vt:lpstr>
      <vt:lpstr>EC Square Sans Pro Extra Black</vt:lpstr>
      <vt:lpstr>Arial Black</vt:lpstr>
      <vt:lpstr>1_Title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125</cp:revision>
  <dcterms:created xsi:type="dcterms:W3CDTF">2021-04-28T16:14:15Z</dcterms:created>
  <dcterms:modified xsi:type="dcterms:W3CDTF">2025-09-02T14:57:25Z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  <property fmtid="{D5CDD505-2E9C-101B-9397-08002B2CF9AE}" pid="4" name="MSIP_Label_6bd9ddd1-4d20-43f6-abfa-fc3c07406f94_Enabled">
    <vt:lpwstr>true</vt:lpwstr>
  </property>
  <property fmtid="{D5CDD505-2E9C-101B-9397-08002B2CF9AE}" pid="5" name="MSIP_Label_6bd9ddd1-4d20-43f6-abfa-fc3c07406f94_SetDate">
    <vt:lpwstr>2025-09-02T14:57:25Z</vt:lpwstr>
  </property>
  <property fmtid="{D5CDD505-2E9C-101B-9397-08002B2CF9AE}" pid="6" name="MSIP_Label_6bd9ddd1-4d20-43f6-abfa-fc3c07406f94_Method">
    <vt:lpwstr>Standard</vt:lpwstr>
  </property>
  <property fmtid="{D5CDD505-2E9C-101B-9397-08002B2CF9AE}" pid="7" name="MSIP_Label_6bd9ddd1-4d20-43f6-abfa-fc3c07406f94_Name">
    <vt:lpwstr>Commission Use</vt:lpwstr>
  </property>
  <property fmtid="{D5CDD505-2E9C-101B-9397-08002B2CF9AE}" pid="8" name="MSIP_Label_6bd9ddd1-4d20-43f6-abfa-fc3c07406f94_SiteId">
    <vt:lpwstr>b24c8b06-522c-46fe-9080-70926f8dddb1</vt:lpwstr>
  </property>
  <property fmtid="{D5CDD505-2E9C-101B-9397-08002B2CF9AE}" pid="9" name="MSIP_Label_6bd9ddd1-4d20-43f6-abfa-fc3c07406f94_ActionId">
    <vt:lpwstr>5477ccdf-6b5d-47fb-a674-80d56f1c4694</vt:lpwstr>
  </property>
  <property fmtid="{D5CDD505-2E9C-101B-9397-08002B2CF9AE}" pid="10" name="MSIP_Label_6bd9ddd1-4d20-43f6-abfa-fc3c07406f94_ContentBits">
    <vt:lpwstr>0</vt:lpwstr>
  </property>
  <property fmtid="{D5CDD505-2E9C-101B-9397-08002B2CF9AE}" pid="11" name="MSIP_Label_6bd9ddd1-4d20-43f6-abfa-fc3c07406f94_Tag">
    <vt:lpwstr>50, 3, 0, 1</vt:lpwstr>
  </property>
</Properties>
</file>